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9906000" cy="6858000" type="A4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8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787-3A19-4563-9038-1689E354DA7E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8A3F6-4778-48B4-A759-C7C9416E7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8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877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93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63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55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017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090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73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48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611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3"/>
            <a:ext cx="5537730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988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326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A26A-46A6-4AE8-B5E4-962E8D001AEC}" type="datetimeFigureOut">
              <a:rPr lang="uk-UA" smtClean="0"/>
              <a:pPr/>
              <a:t>02.03.2023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75C1-13EB-4520-9121-5B06276DDB45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74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7" y="-6403"/>
            <a:ext cx="9915247" cy="6864403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3140968"/>
            <a:ext cx="4408074" cy="495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5877272"/>
            <a:ext cx="2204085" cy="247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5877272"/>
            <a:ext cx="2204085" cy="24765"/>
          </a:xfrm>
          <a:prstGeom prst="rect">
            <a:avLst/>
          </a:prstGeom>
        </p:spPr>
      </p:pic>
      <p:pic>
        <p:nvPicPr>
          <p:cNvPr id="1026" name="Picture 2" descr="C:\Users\user\Desktop\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00" y="468000"/>
            <a:ext cx="803571" cy="900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6" y="422426"/>
            <a:ext cx="889772" cy="90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68107" y="764704"/>
            <a:ext cx="6805068" cy="21544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 smtClean="0">
                <a:ln w="0"/>
                <a:solidFill>
                  <a:srgbClr val="002060"/>
                </a:solidFill>
                <a:latin typeface="+mj-lt"/>
              </a:rPr>
              <a:t>БЮДЖЕТНОЕ УЧРЕЖДЕНИЕ РЕСПУБЛИКИ КАЛМЫКИЯ  «Республиканский центр скорой медицинской помощи и медицины катастроф» </a:t>
            </a:r>
            <a:endParaRPr lang="uk-UA" sz="800" b="1" cap="all" dirty="0">
              <a:ln w="0"/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34987" y="1052736"/>
            <a:ext cx="3727302" cy="21544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 smtClean="0">
                <a:ln w="0"/>
                <a:solidFill>
                  <a:srgbClr val="002060"/>
                </a:solidFill>
                <a:latin typeface="+mj-lt"/>
              </a:rPr>
              <a:t>Образовательно-методический центр «школа медицины катастроф»</a:t>
            </a:r>
            <a:endParaRPr lang="uk-UA" sz="800" b="1" cap="all" dirty="0">
              <a:ln w="0"/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939" y="476672"/>
            <a:ext cx="3047629" cy="21544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 smtClean="0">
                <a:ln w="0"/>
                <a:solidFill>
                  <a:srgbClr val="002060"/>
                </a:solidFill>
                <a:latin typeface="+mj-lt"/>
              </a:rPr>
              <a:t>МИНИСТЕРСТВО ЗДРАВООХРАНЕНИЯ РЕСПУБЛИКИ КАЛМЫКИЯ </a:t>
            </a:r>
            <a:endParaRPr lang="uk-UA" sz="800" b="1" cap="all" dirty="0">
              <a:ln w="0"/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6775" y="1556792"/>
            <a:ext cx="38999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j-lt"/>
              </a:rPr>
              <a:t>Свидетельство № 001</a:t>
            </a:r>
            <a:endParaRPr lang="uk-UA" sz="2800" b="1" cap="all" dirty="0">
              <a:ln w="0"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84848" y="1988840"/>
            <a:ext cx="2472665" cy="30777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cap="all" dirty="0" smtClean="0">
                <a:ln w="0"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ПРОХОЖДЕНИИ ОБУЧЕНИЯ</a:t>
            </a:r>
            <a:endParaRPr lang="uk-UA" sz="1400" b="1" cap="all" dirty="0">
              <a:ln w="0"/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24808" y="2276872"/>
            <a:ext cx="339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Настоящим подтверждается, что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7814" y="2636912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Иванов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ван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ванович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4608" y="3212976"/>
            <a:ext cx="7272808" cy="979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Должность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Место работы</a:t>
            </a:r>
          </a:p>
          <a:p>
            <a:pPr algn="ctr"/>
            <a:endParaRPr lang="ru-RU" sz="2167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2640" y="3861048"/>
            <a:ext cx="6840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  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___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__________20__ года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___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_________ 20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__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года</a:t>
            </a:r>
          </a:p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рошел (а)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обучение на курсах ОМЦ «Школа медицины катастроф»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 объеме 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___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часов по программе дополнительного образования:</a:t>
            </a:r>
          </a:p>
          <a:p>
            <a:pPr algn="ctr"/>
            <a:r>
              <a:rPr lang="ru-RU" sz="1600" b="1" dirty="0" smtClean="0"/>
              <a:t>«Обучение населения приемам оказания первой помощи </a:t>
            </a:r>
          </a:p>
          <a:p>
            <a:pPr algn="ctr"/>
            <a:r>
              <a:rPr lang="ru-RU" sz="1600" b="1" dirty="0" smtClean="0"/>
              <a:t>при дорожно-транспортных происшествиях»</a:t>
            </a:r>
            <a:endParaRPr lang="ru-RU" sz="1600" dirty="0" smtClean="0"/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67042" y="5589240"/>
            <a:ext cx="1394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Главный врач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7199" y="5589240"/>
            <a:ext cx="1605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К.Н.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Хулхачиева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4113" y="1284149"/>
            <a:ext cx="4729180" cy="215444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" b="1" cap="all" dirty="0" smtClean="0">
                <a:ln w="0"/>
                <a:solidFill>
                  <a:srgbClr val="002060"/>
                </a:solidFill>
                <a:latin typeface="+mj-lt"/>
              </a:rPr>
              <a:t>Лицензия на образовательную деятельность  от 31.03.2022г., регистрационный № 08Л01-36</a:t>
            </a:r>
            <a:endParaRPr lang="uk-UA" sz="800" b="1" cap="all" dirty="0">
              <a:ln w="0"/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51635" y="5940281"/>
            <a:ext cx="494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МП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102</Words>
  <Application>Microsoft Office PowerPoint</Application>
  <PresentationFormat>Лист A4 (210x297 мм)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Ведущий Специалист</cp:lastModifiedBy>
  <cp:revision>76</cp:revision>
  <cp:lastPrinted>2023-03-02T10:45:01Z</cp:lastPrinted>
  <dcterms:created xsi:type="dcterms:W3CDTF">2015-03-17T15:21:50Z</dcterms:created>
  <dcterms:modified xsi:type="dcterms:W3CDTF">2023-03-02T11:20:47Z</dcterms:modified>
</cp:coreProperties>
</file>